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16" y="-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0809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776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367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349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1557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8418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668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2159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37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44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215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32A0-0A34-438D-AA2A-E70A84494845}" type="datetimeFigureOut">
              <a:rPr lang="en-ZA" smtClean="0"/>
              <a:t>2014/03/26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BB49-3C7E-4F60-8B77-23BF9387E50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119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820816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056112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29140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52670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76200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535022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58552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11492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50457" y="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50457" y="3820816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50457" y="3056112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50457" y="229140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50457" y="152670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50457" y="76200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50457" y="535022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350457" y="458552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50457" y="611492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90457" y="270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690457" y="382352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690457" y="3058816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690457" y="2294112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90457" y="152940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90457" y="76470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90457" y="535292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90457" y="458822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690457" y="6117632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0457" y="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30457" y="3820816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030457" y="3056112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30457" y="229140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030457" y="152670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030457" y="76200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30457" y="5350224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30457" y="4585520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030457" y="6114928"/>
            <a:ext cx="2340000" cy="76470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TANK SIGHT LEVEL GAUGE 150MM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PART No: 100565856</a:t>
            </a:r>
          </a:p>
          <a:p>
            <a:pPr algn="ctr"/>
            <a:r>
              <a:rPr lang="en-ZA" sz="1050" dirty="0" smtClean="0">
                <a:solidFill>
                  <a:schemeClr val="tx1"/>
                </a:solidFill>
              </a:rPr>
              <a:t>TORQUE RATING 8Nm</a:t>
            </a:r>
            <a:endParaRPr lang="en-ZA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42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432</Words>
  <Application>Microsoft Office PowerPoint</Application>
  <PresentationFormat>A4 Paper (210x297 mm)</PresentationFormat>
  <Paragraphs>108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Geldenhuys</dc:creator>
  <cp:lastModifiedBy>Nicole Geldenhuys</cp:lastModifiedBy>
  <cp:revision>2</cp:revision>
  <cp:lastPrinted>2014-03-26T07:39:03Z</cp:lastPrinted>
  <dcterms:created xsi:type="dcterms:W3CDTF">2012-12-06T12:23:11Z</dcterms:created>
  <dcterms:modified xsi:type="dcterms:W3CDTF">2014-03-26T07:39:04Z</dcterms:modified>
</cp:coreProperties>
</file>